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62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na Bjørn" userId="0c320cb8-f19a-469a-b989-3becc1648f0e" providerId="ADAL" clId="{3F14159C-7D4E-46FB-9E7B-2BC5D12594EB}"/>
    <pc:docChg chg="undo custSel addSld delSld modSld sldOrd">
      <pc:chgData name="Runa Bjørn" userId="0c320cb8-f19a-469a-b989-3becc1648f0e" providerId="ADAL" clId="{3F14159C-7D4E-46FB-9E7B-2BC5D12594EB}" dt="2024-10-10T10:25:12.412" v="7"/>
      <pc:docMkLst>
        <pc:docMk/>
      </pc:docMkLst>
      <pc:sldChg chg="ord">
        <pc:chgData name="Runa Bjørn" userId="0c320cb8-f19a-469a-b989-3becc1648f0e" providerId="ADAL" clId="{3F14159C-7D4E-46FB-9E7B-2BC5D12594EB}" dt="2024-10-10T10:25:12.412" v="7"/>
        <pc:sldMkLst>
          <pc:docMk/>
          <pc:sldMk cId="552248337" sldId="257"/>
        </pc:sldMkLst>
      </pc:sldChg>
      <pc:sldChg chg="del">
        <pc:chgData name="Runa Bjørn" userId="0c320cb8-f19a-469a-b989-3becc1648f0e" providerId="ADAL" clId="{3F14159C-7D4E-46FB-9E7B-2BC5D12594EB}" dt="2024-10-10T10:25:08.540" v="5" actId="47"/>
        <pc:sldMkLst>
          <pc:docMk/>
          <pc:sldMk cId="351957779" sldId="258"/>
        </pc:sldMkLst>
      </pc:sldChg>
      <pc:sldChg chg="del">
        <pc:chgData name="Runa Bjørn" userId="0c320cb8-f19a-469a-b989-3becc1648f0e" providerId="ADAL" clId="{3F14159C-7D4E-46FB-9E7B-2BC5D12594EB}" dt="2024-10-10T10:25:04.823" v="4" actId="47"/>
        <pc:sldMkLst>
          <pc:docMk/>
          <pc:sldMk cId="2156695454" sldId="259"/>
        </pc:sldMkLst>
      </pc:sldChg>
      <pc:sldChg chg="del">
        <pc:chgData name="Runa Bjørn" userId="0c320cb8-f19a-469a-b989-3becc1648f0e" providerId="ADAL" clId="{3F14159C-7D4E-46FB-9E7B-2BC5D12594EB}" dt="2024-10-10T10:25:04.823" v="4" actId="47"/>
        <pc:sldMkLst>
          <pc:docMk/>
          <pc:sldMk cId="1615210845" sldId="260"/>
        </pc:sldMkLst>
      </pc:sldChg>
      <pc:sldChg chg="del">
        <pc:chgData name="Runa Bjørn" userId="0c320cb8-f19a-469a-b989-3becc1648f0e" providerId="ADAL" clId="{3F14159C-7D4E-46FB-9E7B-2BC5D12594EB}" dt="2024-10-10T10:24:49.893" v="1" actId="47"/>
        <pc:sldMkLst>
          <pc:docMk/>
          <pc:sldMk cId="2094280547" sldId="261"/>
        </pc:sldMkLst>
      </pc:sldChg>
      <pc:sldChg chg="add del">
        <pc:chgData name="Runa Bjørn" userId="0c320cb8-f19a-469a-b989-3becc1648f0e" providerId="ADAL" clId="{3F14159C-7D4E-46FB-9E7B-2BC5D12594EB}" dt="2024-10-10T10:24:59.642" v="3" actId="47"/>
        <pc:sldMkLst>
          <pc:docMk/>
          <pc:sldMk cId="3192576401" sldId="262"/>
        </pc:sldMkLst>
      </pc:sldChg>
      <pc:sldChg chg="del">
        <pc:chgData name="Runa Bjørn" userId="0c320cb8-f19a-469a-b989-3becc1648f0e" providerId="ADAL" clId="{3F14159C-7D4E-46FB-9E7B-2BC5D12594EB}" dt="2024-10-10T10:25:04.823" v="4" actId="47"/>
        <pc:sldMkLst>
          <pc:docMk/>
          <pc:sldMk cId="2136462968" sldId="263"/>
        </pc:sldMkLst>
      </pc:sldChg>
      <pc:sldChg chg="del">
        <pc:chgData name="Runa Bjørn" userId="0c320cb8-f19a-469a-b989-3becc1648f0e" providerId="ADAL" clId="{3F14159C-7D4E-46FB-9E7B-2BC5D12594EB}" dt="2024-10-10T10:24:45.698" v="0" actId="47"/>
        <pc:sldMkLst>
          <pc:docMk/>
          <pc:sldMk cId="2501175184" sldId="26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F082D-86CE-4F52-891E-887BEBEA98BD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98FBACD-37EE-4A56-819B-92446E916D34}">
      <dgm:prSet phldrT="[Tekst]"/>
      <dgm:spPr/>
      <dgm:t>
        <a:bodyPr/>
        <a:lstStyle/>
        <a:p>
          <a:r>
            <a:rPr lang="da-DK" dirty="0"/>
            <a:t>C – Forbundethed/ Samhørighed - </a:t>
          </a:r>
        </a:p>
      </dgm:t>
    </dgm:pt>
    <dgm:pt modelId="{D4A78D16-3F40-4D08-998C-6C1316F4404A}" type="parTrans" cxnId="{5E5C073E-03C5-4CF5-BC86-BA44B5C0FD95}">
      <dgm:prSet/>
      <dgm:spPr/>
      <dgm:t>
        <a:bodyPr/>
        <a:lstStyle/>
        <a:p>
          <a:endParaRPr lang="da-DK"/>
        </a:p>
      </dgm:t>
    </dgm:pt>
    <dgm:pt modelId="{C231D62A-1D7E-4926-BF14-E148F050AC01}" type="sibTrans" cxnId="{5E5C073E-03C5-4CF5-BC86-BA44B5C0FD95}">
      <dgm:prSet/>
      <dgm:spPr/>
      <dgm:t>
        <a:bodyPr/>
        <a:lstStyle/>
        <a:p>
          <a:endParaRPr lang="da-DK"/>
        </a:p>
      </dgm:t>
    </dgm:pt>
    <dgm:pt modelId="{3427C07C-523A-40F8-90A1-0E17CE3BAA35}">
      <dgm:prSet phldrT="[Tekst]"/>
      <dgm:spPr/>
      <dgm:t>
        <a:bodyPr/>
        <a:lstStyle/>
        <a:p>
          <a:r>
            <a:rPr lang="da-DK" dirty="0"/>
            <a:t>H - Håb</a:t>
          </a:r>
        </a:p>
      </dgm:t>
    </dgm:pt>
    <dgm:pt modelId="{0C60853D-0918-4ADC-AFDF-F8E84C5825CF}" type="parTrans" cxnId="{32AE0B30-FC38-448A-B44E-D96524A503B1}">
      <dgm:prSet/>
      <dgm:spPr/>
      <dgm:t>
        <a:bodyPr/>
        <a:lstStyle/>
        <a:p>
          <a:endParaRPr lang="da-DK"/>
        </a:p>
      </dgm:t>
    </dgm:pt>
    <dgm:pt modelId="{6AF3B11D-B395-4871-BCDC-48E6495F941E}" type="sibTrans" cxnId="{32AE0B30-FC38-448A-B44E-D96524A503B1}">
      <dgm:prSet/>
      <dgm:spPr/>
      <dgm:t>
        <a:bodyPr/>
        <a:lstStyle/>
        <a:p>
          <a:endParaRPr lang="da-DK"/>
        </a:p>
      </dgm:t>
    </dgm:pt>
    <dgm:pt modelId="{0670D84E-CC79-445C-A449-12DC090FBE5A}">
      <dgm:prSet phldrT="[Tekst]"/>
      <dgm:spPr/>
      <dgm:t>
        <a:bodyPr/>
        <a:lstStyle/>
        <a:p>
          <a:r>
            <a:rPr lang="da-DK" dirty="0"/>
            <a:t>I - Identitet</a:t>
          </a:r>
        </a:p>
      </dgm:t>
    </dgm:pt>
    <dgm:pt modelId="{247FC501-C483-427F-BF62-0C2D39670098}" type="parTrans" cxnId="{54FB3383-A5B6-4781-827D-2BB88D019FBD}">
      <dgm:prSet/>
      <dgm:spPr/>
      <dgm:t>
        <a:bodyPr/>
        <a:lstStyle/>
        <a:p>
          <a:endParaRPr lang="da-DK"/>
        </a:p>
      </dgm:t>
    </dgm:pt>
    <dgm:pt modelId="{14595DDE-3BBA-4327-85F7-1D25DEE589FB}" type="sibTrans" cxnId="{54FB3383-A5B6-4781-827D-2BB88D019FBD}">
      <dgm:prSet/>
      <dgm:spPr/>
      <dgm:t>
        <a:bodyPr/>
        <a:lstStyle/>
        <a:p>
          <a:endParaRPr lang="da-DK"/>
        </a:p>
      </dgm:t>
    </dgm:pt>
    <dgm:pt modelId="{A3144C61-5915-40A3-B6F3-26E86761B757}">
      <dgm:prSet phldrT="[Tekst]"/>
      <dgm:spPr/>
      <dgm:t>
        <a:bodyPr/>
        <a:lstStyle/>
        <a:p>
          <a:r>
            <a:rPr lang="da-DK" dirty="0"/>
            <a:t>M - Mening</a:t>
          </a:r>
        </a:p>
      </dgm:t>
    </dgm:pt>
    <dgm:pt modelId="{195B981E-58C6-4FCF-BDB6-7C9C52672C3B}" type="parTrans" cxnId="{36F94695-1839-4780-A6EF-AEC045CD107F}">
      <dgm:prSet/>
      <dgm:spPr/>
      <dgm:t>
        <a:bodyPr/>
        <a:lstStyle/>
        <a:p>
          <a:endParaRPr lang="da-DK"/>
        </a:p>
      </dgm:t>
    </dgm:pt>
    <dgm:pt modelId="{71FEE592-5B66-465F-AD30-C4FF5C82F743}" type="sibTrans" cxnId="{36F94695-1839-4780-A6EF-AEC045CD107F}">
      <dgm:prSet/>
      <dgm:spPr/>
      <dgm:t>
        <a:bodyPr/>
        <a:lstStyle/>
        <a:p>
          <a:endParaRPr lang="da-DK"/>
        </a:p>
      </dgm:t>
    </dgm:pt>
    <dgm:pt modelId="{57AD9533-061D-4669-BCC4-5E1CA94534C0}">
      <dgm:prSet phldrT="[Tekst]"/>
      <dgm:spPr/>
      <dgm:t>
        <a:bodyPr/>
        <a:lstStyle/>
        <a:p>
          <a:r>
            <a:rPr lang="da-DK" dirty="0"/>
            <a:t>E - Empowerment</a:t>
          </a:r>
        </a:p>
      </dgm:t>
    </dgm:pt>
    <dgm:pt modelId="{B81F9DCD-2DCF-423A-AB8E-E791288EFF17}" type="parTrans" cxnId="{DF2D2853-3D75-4CE7-B209-E773EA39F65E}">
      <dgm:prSet/>
      <dgm:spPr/>
      <dgm:t>
        <a:bodyPr/>
        <a:lstStyle/>
        <a:p>
          <a:endParaRPr lang="da-DK"/>
        </a:p>
      </dgm:t>
    </dgm:pt>
    <dgm:pt modelId="{635BACEB-F9BF-4B9F-B166-63DA62962803}" type="sibTrans" cxnId="{DF2D2853-3D75-4CE7-B209-E773EA39F65E}">
      <dgm:prSet/>
      <dgm:spPr/>
      <dgm:t>
        <a:bodyPr/>
        <a:lstStyle/>
        <a:p>
          <a:endParaRPr lang="da-DK"/>
        </a:p>
      </dgm:t>
    </dgm:pt>
    <dgm:pt modelId="{1132C834-7052-49D8-ABB5-A7738BA5660E}" type="pres">
      <dgm:prSet presAssocID="{352F082D-86CE-4F52-891E-887BEBEA98BD}" presName="cycle" presStyleCnt="0">
        <dgm:presLayoutVars>
          <dgm:dir/>
          <dgm:resizeHandles val="exact"/>
        </dgm:presLayoutVars>
      </dgm:prSet>
      <dgm:spPr/>
    </dgm:pt>
    <dgm:pt modelId="{3B6A20A2-09AF-4434-98BE-5ECAC01B3F6A}" type="pres">
      <dgm:prSet presAssocID="{398FBACD-37EE-4A56-819B-92446E916D34}" presName="node" presStyleLbl="node1" presStyleIdx="0" presStyleCnt="5">
        <dgm:presLayoutVars>
          <dgm:bulletEnabled val="1"/>
        </dgm:presLayoutVars>
      </dgm:prSet>
      <dgm:spPr/>
    </dgm:pt>
    <dgm:pt modelId="{A049ADB2-DC3E-4CF8-A3BF-AE507D7F0DF1}" type="pres">
      <dgm:prSet presAssocID="{398FBACD-37EE-4A56-819B-92446E916D34}" presName="spNode" presStyleCnt="0"/>
      <dgm:spPr/>
    </dgm:pt>
    <dgm:pt modelId="{72602C3E-1F58-4E89-8F64-A75DDC864D37}" type="pres">
      <dgm:prSet presAssocID="{C231D62A-1D7E-4926-BF14-E148F050AC01}" presName="sibTrans" presStyleLbl="sibTrans1D1" presStyleIdx="0" presStyleCnt="5"/>
      <dgm:spPr/>
    </dgm:pt>
    <dgm:pt modelId="{127E0881-70B3-427D-832C-A5D539E21165}" type="pres">
      <dgm:prSet presAssocID="{3427C07C-523A-40F8-90A1-0E17CE3BAA35}" presName="node" presStyleLbl="node1" presStyleIdx="1" presStyleCnt="5">
        <dgm:presLayoutVars>
          <dgm:bulletEnabled val="1"/>
        </dgm:presLayoutVars>
      </dgm:prSet>
      <dgm:spPr/>
    </dgm:pt>
    <dgm:pt modelId="{C1494748-D5D8-439E-A59E-8BCF096D78D3}" type="pres">
      <dgm:prSet presAssocID="{3427C07C-523A-40F8-90A1-0E17CE3BAA35}" presName="spNode" presStyleCnt="0"/>
      <dgm:spPr/>
    </dgm:pt>
    <dgm:pt modelId="{8D0807CF-5C95-4165-8744-8CB81AA6274B}" type="pres">
      <dgm:prSet presAssocID="{6AF3B11D-B395-4871-BCDC-48E6495F941E}" presName="sibTrans" presStyleLbl="sibTrans1D1" presStyleIdx="1" presStyleCnt="5"/>
      <dgm:spPr/>
    </dgm:pt>
    <dgm:pt modelId="{17689BFA-F259-4EEF-8A47-95E1E470D90C}" type="pres">
      <dgm:prSet presAssocID="{0670D84E-CC79-445C-A449-12DC090FBE5A}" presName="node" presStyleLbl="node1" presStyleIdx="2" presStyleCnt="5">
        <dgm:presLayoutVars>
          <dgm:bulletEnabled val="1"/>
        </dgm:presLayoutVars>
      </dgm:prSet>
      <dgm:spPr/>
    </dgm:pt>
    <dgm:pt modelId="{58940DF1-6459-474F-9441-78215F3E2253}" type="pres">
      <dgm:prSet presAssocID="{0670D84E-CC79-445C-A449-12DC090FBE5A}" presName="spNode" presStyleCnt="0"/>
      <dgm:spPr/>
    </dgm:pt>
    <dgm:pt modelId="{056581DC-6FC0-4E6A-BD0D-9C366C2D82C8}" type="pres">
      <dgm:prSet presAssocID="{14595DDE-3BBA-4327-85F7-1D25DEE589FB}" presName="sibTrans" presStyleLbl="sibTrans1D1" presStyleIdx="2" presStyleCnt="5"/>
      <dgm:spPr/>
    </dgm:pt>
    <dgm:pt modelId="{308ABA22-3955-4E2C-BE4C-EAEE52FA2396}" type="pres">
      <dgm:prSet presAssocID="{A3144C61-5915-40A3-B6F3-26E86761B757}" presName="node" presStyleLbl="node1" presStyleIdx="3" presStyleCnt="5">
        <dgm:presLayoutVars>
          <dgm:bulletEnabled val="1"/>
        </dgm:presLayoutVars>
      </dgm:prSet>
      <dgm:spPr/>
    </dgm:pt>
    <dgm:pt modelId="{BDFF5AA3-9BF4-4ACA-9CC6-CBE2F127AEFC}" type="pres">
      <dgm:prSet presAssocID="{A3144C61-5915-40A3-B6F3-26E86761B757}" presName="spNode" presStyleCnt="0"/>
      <dgm:spPr/>
    </dgm:pt>
    <dgm:pt modelId="{75D0D1D7-F23D-4885-88D8-8F428ED1C148}" type="pres">
      <dgm:prSet presAssocID="{71FEE592-5B66-465F-AD30-C4FF5C82F743}" presName="sibTrans" presStyleLbl="sibTrans1D1" presStyleIdx="3" presStyleCnt="5"/>
      <dgm:spPr/>
    </dgm:pt>
    <dgm:pt modelId="{BBCF322B-A48E-4F28-8C46-37F5A1BC9755}" type="pres">
      <dgm:prSet presAssocID="{57AD9533-061D-4669-BCC4-5E1CA94534C0}" presName="node" presStyleLbl="node1" presStyleIdx="4" presStyleCnt="5">
        <dgm:presLayoutVars>
          <dgm:bulletEnabled val="1"/>
        </dgm:presLayoutVars>
      </dgm:prSet>
      <dgm:spPr/>
    </dgm:pt>
    <dgm:pt modelId="{2AFB035C-812F-4C23-BAA8-F6A02EDFEC35}" type="pres">
      <dgm:prSet presAssocID="{57AD9533-061D-4669-BCC4-5E1CA94534C0}" presName="spNode" presStyleCnt="0"/>
      <dgm:spPr/>
    </dgm:pt>
    <dgm:pt modelId="{79C7FCAD-11B0-4322-8804-9FDFE97660E2}" type="pres">
      <dgm:prSet presAssocID="{635BACEB-F9BF-4B9F-B166-63DA62962803}" presName="sibTrans" presStyleLbl="sibTrans1D1" presStyleIdx="4" presStyleCnt="5"/>
      <dgm:spPr/>
    </dgm:pt>
  </dgm:ptLst>
  <dgm:cxnLst>
    <dgm:cxn modelId="{237F3509-7E22-497B-8E8D-DF486A9AC79D}" type="presOf" srcId="{0670D84E-CC79-445C-A449-12DC090FBE5A}" destId="{17689BFA-F259-4EEF-8A47-95E1E470D90C}" srcOrd="0" destOrd="0" presId="urn:microsoft.com/office/officeart/2005/8/layout/cycle6"/>
    <dgm:cxn modelId="{32AE0B30-FC38-448A-B44E-D96524A503B1}" srcId="{352F082D-86CE-4F52-891E-887BEBEA98BD}" destId="{3427C07C-523A-40F8-90A1-0E17CE3BAA35}" srcOrd="1" destOrd="0" parTransId="{0C60853D-0918-4ADC-AFDF-F8E84C5825CF}" sibTransId="{6AF3B11D-B395-4871-BCDC-48E6495F941E}"/>
    <dgm:cxn modelId="{5E5C073E-03C5-4CF5-BC86-BA44B5C0FD95}" srcId="{352F082D-86CE-4F52-891E-887BEBEA98BD}" destId="{398FBACD-37EE-4A56-819B-92446E916D34}" srcOrd="0" destOrd="0" parTransId="{D4A78D16-3F40-4D08-998C-6C1316F4404A}" sibTransId="{C231D62A-1D7E-4926-BF14-E148F050AC01}"/>
    <dgm:cxn modelId="{773BA64A-B6D1-444E-AEC0-65C287E81208}" type="presOf" srcId="{6AF3B11D-B395-4871-BCDC-48E6495F941E}" destId="{8D0807CF-5C95-4165-8744-8CB81AA6274B}" srcOrd="0" destOrd="0" presId="urn:microsoft.com/office/officeart/2005/8/layout/cycle6"/>
    <dgm:cxn modelId="{A4840851-5BE3-41FC-A669-893B69C80502}" type="presOf" srcId="{C231D62A-1D7E-4926-BF14-E148F050AC01}" destId="{72602C3E-1F58-4E89-8F64-A75DDC864D37}" srcOrd="0" destOrd="0" presId="urn:microsoft.com/office/officeart/2005/8/layout/cycle6"/>
    <dgm:cxn modelId="{DF2D2853-3D75-4CE7-B209-E773EA39F65E}" srcId="{352F082D-86CE-4F52-891E-887BEBEA98BD}" destId="{57AD9533-061D-4669-BCC4-5E1CA94534C0}" srcOrd="4" destOrd="0" parTransId="{B81F9DCD-2DCF-423A-AB8E-E791288EFF17}" sibTransId="{635BACEB-F9BF-4B9F-B166-63DA62962803}"/>
    <dgm:cxn modelId="{CB2D2B80-D806-4DFF-9648-6893E26CF13F}" type="presOf" srcId="{71FEE592-5B66-465F-AD30-C4FF5C82F743}" destId="{75D0D1D7-F23D-4885-88D8-8F428ED1C148}" srcOrd="0" destOrd="0" presId="urn:microsoft.com/office/officeart/2005/8/layout/cycle6"/>
    <dgm:cxn modelId="{54FB3383-A5B6-4781-827D-2BB88D019FBD}" srcId="{352F082D-86CE-4F52-891E-887BEBEA98BD}" destId="{0670D84E-CC79-445C-A449-12DC090FBE5A}" srcOrd="2" destOrd="0" parTransId="{247FC501-C483-427F-BF62-0C2D39670098}" sibTransId="{14595DDE-3BBA-4327-85F7-1D25DEE589FB}"/>
    <dgm:cxn modelId="{36F94695-1839-4780-A6EF-AEC045CD107F}" srcId="{352F082D-86CE-4F52-891E-887BEBEA98BD}" destId="{A3144C61-5915-40A3-B6F3-26E86761B757}" srcOrd="3" destOrd="0" parTransId="{195B981E-58C6-4FCF-BDB6-7C9C52672C3B}" sibTransId="{71FEE592-5B66-465F-AD30-C4FF5C82F743}"/>
    <dgm:cxn modelId="{51E65CA3-5AD4-4212-B68F-E3DABF8D948A}" type="presOf" srcId="{14595DDE-3BBA-4327-85F7-1D25DEE589FB}" destId="{056581DC-6FC0-4E6A-BD0D-9C366C2D82C8}" srcOrd="0" destOrd="0" presId="urn:microsoft.com/office/officeart/2005/8/layout/cycle6"/>
    <dgm:cxn modelId="{30D06FAA-0DEA-4058-9BF8-A8A261393B3A}" type="presOf" srcId="{352F082D-86CE-4F52-891E-887BEBEA98BD}" destId="{1132C834-7052-49D8-ABB5-A7738BA5660E}" srcOrd="0" destOrd="0" presId="urn:microsoft.com/office/officeart/2005/8/layout/cycle6"/>
    <dgm:cxn modelId="{038EF4BE-6DCC-4F51-ADBE-F0BC0C2C38FE}" type="presOf" srcId="{635BACEB-F9BF-4B9F-B166-63DA62962803}" destId="{79C7FCAD-11B0-4322-8804-9FDFE97660E2}" srcOrd="0" destOrd="0" presId="urn:microsoft.com/office/officeart/2005/8/layout/cycle6"/>
    <dgm:cxn modelId="{9316FACE-77B5-42F7-BD4C-C50A3EC5A015}" type="presOf" srcId="{A3144C61-5915-40A3-B6F3-26E86761B757}" destId="{308ABA22-3955-4E2C-BE4C-EAEE52FA2396}" srcOrd="0" destOrd="0" presId="urn:microsoft.com/office/officeart/2005/8/layout/cycle6"/>
    <dgm:cxn modelId="{5C4AC8D2-39F0-47B5-B9F9-F6EBA022D71E}" type="presOf" srcId="{3427C07C-523A-40F8-90A1-0E17CE3BAA35}" destId="{127E0881-70B3-427D-832C-A5D539E21165}" srcOrd="0" destOrd="0" presId="urn:microsoft.com/office/officeart/2005/8/layout/cycle6"/>
    <dgm:cxn modelId="{7C577AF5-390C-496B-9DDF-088865931E32}" type="presOf" srcId="{398FBACD-37EE-4A56-819B-92446E916D34}" destId="{3B6A20A2-09AF-4434-98BE-5ECAC01B3F6A}" srcOrd="0" destOrd="0" presId="urn:microsoft.com/office/officeart/2005/8/layout/cycle6"/>
    <dgm:cxn modelId="{C63B47F6-BD10-4EEA-A77F-9A7707512ADC}" type="presOf" srcId="{57AD9533-061D-4669-BCC4-5E1CA94534C0}" destId="{BBCF322B-A48E-4F28-8C46-37F5A1BC9755}" srcOrd="0" destOrd="0" presId="urn:microsoft.com/office/officeart/2005/8/layout/cycle6"/>
    <dgm:cxn modelId="{13FF6CA0-4884-4141-9AAB-3F193EB0ECA4}" type="presParOf" srcId="{1132C834-7052-49D8-ABB5-A7738BA5660E}" destId="{3B6A20A2-09AF-4434-98BE-5ECAC01B3F6A}" srcOrd="0" destOrd="0" presId="urn:microsoft.com/office/officeart/2005/8/layout/cycle6"/>
    <dgm:cxn modelId="{858C87CB-A284-4DC1-96D4-B034292CFF75}" type="presParOf" srcId="{1132C834-7052-49D8-ABB5-A7738BA5660E}" destId="{A049ADB2-DC3E-4CF8-A3BF-AE507D7F0DF1}" srcOrd="1" destOrd="0" presId="urn:microsoft.com/office/officeart/2005/8/layout/cycle6"/>
    <dgm:cxn modelId="{2AF02443-5E71-42DF-BBFF-8ED7D079CE64}" type="presParOf" srcId="{1132C834-7052-49D8-ABB5-A7738BA5660E}" destId="{72602C3E-1F58-4E89-8F64-A75DDC864D37}" srcOrd="2" destOrd="0" presId="urn:microsoft.com/office/officeart/2005/8/layout/cycle6"/>
    <dgm:cxn modelId="{0CEC9C6E-8E75-4CE3-A3B1-469FB8A86525}" type="presParOf" srcId="{1132C834-7052-49D8-ABB5-A7738BA5660E}" destId="{127E0881-70B3-427D-832C-A5D539E21165}" srcOrd="3" destOrd="0" presId="urn:microsoft.com/office/officeart/2005/8/layout/cycle6"/>
    <dgm:cxn modelId="{8B01D632-9B55-4C38-8682-7AC24BA4E5E0}" type="presParOf" srcId="{1132C834-7052-49D8-ABB5-A7738BA5660E}" destId="{C1494748-D5D8-439E-A59E-8BCF096D78D3}" srcOrd="4" destOrd="0" presId="urn:microsoft.com/office/officeart/2005/8/layout/cycle6"/>
    <dgm:cxn modelId="{035270F8-F015-49E7-8BAB-ECECCC7898BF}" type="presParOf" srcId="{1132C834-7052-49D8-ABB5-A7738BA5660E}" destId="{8D0807CF-5C95-4165-8744-8CB81AA6274B}" srcOrd="5" destOrd="0" presId="urn:microsoft.com/office/officeart/2005/8/layout/cycle6"/>
    <dgm:cxn modelId="{EC301642-1AB6-4DDA-BD46-F72188D13D00}" type="presParOf" srcId="{1132C834-7052-49D8-ABB5-A7738BA5660E}" destId="{17689BFA-F259-4EEF-8A47-95E1E470D90C}" srcOrd="6" destOrd="0" presId="urn:microsoft.com/office/officeart/2005/8/layout/cycle6"/>
    <dgm:cxn modelId="{6874CB6F-5FCE-46FC-A56C-E52E9F433A90}" type="presParOf" srcId="{1132C834-7052-49D8-ABB5-A7738BA5660E}" destId="{58940DF1-6459-474F-9441-78215F3E2253}" srcOrd="7" destOrd="0" presId="urn:microsoft.com/office/officeart/2005/8/layout/cycle6"/>
    <dgm:cxn modelId="{655E490D-3AAE-46B3-8852-FE18A402705B}" type="presParOf" srcId="{1132C834-7052-49D8-ABB5-A7738BA5660E}" destId="{056581DC-6FC0-4E6A-BD0D-9C366C2D82C8}" srcOrd="8" destOrd="0" presId="urn:microsoft.com/office/officeart/2005/8/layout/cycle6"/>
    <dgm:cxn modelId="{C30B8FCD-8B65-4083-9736-AB74D2A28586}" type="presParOf" srcId="{1132C834-7052-49D8-ABB5-A7738BA5660E}" destId="{308ABA22-3955-4E2C-BE4C-EAEE52FA2396}" srcOrd="9" destOrd="0" presId="urn:microsoft.com/office/officeart/2005/8/layout/cycle6"/>
    <dgm:cxn modelId="{20404B9C-E62D-4334-9120-0DAC7DFD4C52}" type="presParOf" srcId="{1132C834-7052-49D8-ABB5-A7738BA5660E}" destId="{BDFF5AA3-9BF4-4ACA-9CC6-CBE2F127AEFC}" srcOrd="10" destOrd="0" presId="urn:microsoft.com/office/officeart/2005/8/layout/cycle6"/>
    <dgm:cxn modelId="{662B4032-B900-4F73-BCF4-D80FC0548064}" type="presParOf" srcId="{1132C834-7052-49D8-ABB5-A7738BA5660E}" destId="{75D0D1D7-F23D-4885-88D8-8F428ED1C148}" srcOrd="11" destOrd="0" presId="urn:microsoft.com/office/officeart/2005/8/layout/cycle6"/>
    <dgm:cxn modelId="{7A4B2807-00BF-4279-9AE1-56EB08BCA0AE}" type="presParOf" srcId="{1132C834-7052-49D8-ABB5-A7738BA5660E}" destId="{BBCF322B-A48E-4F28-8C46-37F5A1BC9755}" srcOrd="12" destOrd="0" presId="urn:microsoft.com/office/officeart/2005/8/layout/cycle6"/>
    <dgm:cxn modelId="{05832C4E-4B78-4E9A-AE6A-7889805BA473}" type="presParOf" srcId="{1132C834-7052-49D8-ABB5-A7738BA5660E}" destId="{2AFB035C-812F-4C23-BAA8-F6A02EDFEC35}" srcOrd="13" destOrd="0" presId="urn:microsoft.com/office/officeart/2005/8/layout/cycle6"/>
    <dgm:cxn modelId="{1E4667D6-DAF4-4E34-B634-CECDF377F015}" type="presParOf" srcId="{1132C834-7052-49D8-ABB5-A7738BA5660E}" destId="{79C7FCAD-11B0-4322-8804-9FDFE97660E2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A20A2-09AF-4434-98BE-5ECAC01B3F6A}">
      <dsp:nvSpPr>
        <dsp:cNvPr id="0" name=""/>
        <dsp:cNvSpPr/>
      </dsp:nvSpPr>
      <dsp:spPr>
        <a:xfrm>
          <a:off x="2543480" y="887"/>
          <a:ext cx="1114286" cy="724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C – Forbundethed/ Samhørighed - </a:t>
          </a:r>
        </a:p>
      </dsp:txBody>
      <dsp:txXfrm>
        <a:off x="2578837" y="36244"/>
        <a:ext cx="1043572" cy="653572"/>
      </dsp:txXfrm>
    </dsp:sp>
    <dsp:sp modelId="{72602C3E-1F58-4E89-8F64-A75DDC864D37}">
      <dsp:nvSpPr>
        <dsp:cNvPr id="0" name=""/>
        <dsp:cNvSpPr/>
      </dsp:nvSpPr>
      <dsp:spPr>
        <a:xfrm>
          <a:off x="1652027" y="363030"/>
          <a:ext cx="2897191" cy="2897191"/>
        </a:xfrm>
        <a:custGeom>
          <a:avLst/>
          <a:gdLst/>
          <a:ahLst/>
          <a:cxnLst/>
          <a:rect l="0" t="0" r="0" b="0"/>
          <a:pathLst>
            <a:path>
              <a:moveTo>
                <a:pt x="2013413" y="114650"/>
              </a:moveTo>
              <a:arcTo wR="1448595" hR="1448595" stAng="17576922" swAng="196407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E0881-70B3-427D-832C-A5D539E21165}">
      <dsp:nvSpPr>
        <dsp:cNvPr id="0" name=""/>
        <dsp:cNvSpPr/>
      </dsp:nvSpPr>
      <dsp:spPr>
        <a:xfrm>
          <a:off x="3921176" y="1001842"/>
          <a:ext cx="1114286" cy="724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H - Håb</a:t>
          </a:r>
        </a:p>
      </dsp:txBody>
      <dsp:txXfrm>
        <a:off x="3956533" y="1037199"/>
        <a:ext cx="1043572" cy="653572"/>
      </dsp:txXfrm>
    </dsp:sp>
    <dsp:sp modelId="{8D0807CF-5C95-4165-8744-8CB81AA6274B}">
      <dsp:nvSpPr>
        <dsp:cNvPr id="0" name=""/>
        <dsp:cNvSpPr/>
      </dsp:nvSpPr>
      <dsp:spPr>
        <a:xfrm>
          <a:off x="1652027" y="363030"/>
          <a:ext cx="2897191" cy="2897191"/>
        </a:xfrm>
        <a:custGeom>
          <a:avLst/>
          <a:gdLst/>
          <a:ahLst/>
          <a:cxnLst/>
          <a:rect l="0" t="0" r="0" b="0"/>
          <a:pathLst>
            <a:path>
              <a:moveTo>
                <a:pt x="2895184" y="1372365"/>
              </a:moveTo>
              <a:arcTo wR="1448595" hR="1448595" stAng="21419011" swAng="21982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89BFA-F259-4EEF-8A47-95E1E470D90C}">
      <dsp:nvSpPr>
        <dsp:cNvPr id="0" name=""/>
        <dsp:cNvSpPr/>
      </dsp:nvSpPr>
      <dsp:spPr>
        <a:xfrm>
          <a:off x="3394943" y="2621421"/>
          <a:ext cx="1114286" cy="724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I - Identitet</a:t>
          </a:r>
        </a:p>
      </dsp:txBody>
      <dsp:txXfrm>
        <a:off x="3430300" y="2656778"/>
        <a:ext cx="1043572" cy="653572"/>
      </dsp:txXfrm>
    </dsp:sp>
    <dsp:sp modelId="{056581DC-6FC0-4E6A-BD0D-9C366C2D82C8}">
      <dsp:nvSpPr>
        <dsp:cNvPr id="0" name=""/>
        <dsp:cNvSpPr/>
      </dsp:nvSpPr>
      <dsp:spPr>
        <a:xfrm>
          <a:off x="1652027" y="363030"/>
          <a:ext cx="2897191" cy="2897191"/>
        </a:xfrm>
        <a:custGeom>
          <a:avLst/>
          <a:gdLst/>
          <a:ahLst/>
          <a:cxnLst/>
          <a:rect l="0" t="0" r="0" b="0"/>
          <a:pathLst>
            <a:path>
              <a:moveTo>
                <a:pt x="1737149" y="2868161"/>
              </a:moveTo>
              <a:arcTo wR="1448595" hR="1448595" stAng="4710605" swAng="137879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ABA22-3955-4E2C-BE4C-EAEE52FA2396}">
      <dsp:nvSpPr>
        <dsp:cNvPr id="0" name=""/>
        <dsp:cNvSpPr/>
      </dsp:nvSpPr>
      <dsp:spPr>
        <a:xfrm>
          <a:off x="1692017" y="2621421"/>
          <a:ext cx="1114286" cy="724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M - Mening</a:t>
          </a:r>
        </a:p>
      </dsp:txBody>
      <dsp:txXfrm>
        <a:off x="1727374" y="2656778"/>
        <a:ext cx="1043572" cy="653572"/>
      </dsp:txXfrm>
    </dsp:sp>
    <dsp:sp modelId="{75D0D1D7-F23D-4885-88D8-8F428ED1C148}">
      <dsp:nvSpPr>
        <dsp:cNvPr id="0" name=""/>
        <dsp:cNvSpPr/>
      </dsp:nvSpPr>
      <dsp:spPr>
        <a:xfrm>
          <a:off x="1652027" y="363030"/>
          <a:ext cx="2897191" cy="2897191"/>
        </a:xfrm>
        <a:custGeom>
          <a:avLst/>
          <a:gdLst/>
          <a:ahLst/>
          <a:cxnLst/>
          <a:rect l="0" t="0" r="0" b="0"/>
          <a:pathLst>
            <a:path>
              <a:moveTo>
                <a:pt x="242323" y="2250678"/>
              </a:moveTo>
              <a:arcTo wR="1448595" hR="1448595" stAng="8782741" swAng="21982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F322B-A48E-4F28-8C46-37F5A1BC9755}">
      <dsp:nvSpPr>
        <dsp:cNvPr id="0" name=""/>
        <dsp:cNvSpPr/>
      </dsp:nvSpPr>
      <dsp:spPr>
        <a:xfrm>
          <a:off x="1165783" y="1001842"/>
          <a:ext cx="1114286" cy="724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E - Empowerment</a:t>
          </a:r>
        </a:p>
      </dsp:txBody>
      <dsp:txXfrm>
        <a:off x="1201140" y="1037199"/>
        <a:ext cx="1043572" cy="653572"/>
      </dsp:txXfrm>
    </dsp:sp>
    <dsp:sp modelId="{79C7FCAD-11B0-4322-8804-9FDFE97660E2}">
      <dsp:nvSpPr>
        <dsp:cNvPr id="0" name=""/>
        <dsp:cNvSpPr/>
      </dsp:nvSpPr>
      <dsp:spPr>
        <a:xfrm>
          <a:off x="1652027" y="363030"/>
          <a:ext cx="2897191" cy="2897191"/>
        </a:xfrm>
        <a:custGeom>
          <a:avLst/>
          <a:gdLst/>
          <a:ahLst/>
          <a:cxnLst/>
          <a:rect l="0" t="0" r="0" b="0"/>
          <a:pathLst>
            <a:path>
              <a:moveTo>
                <a:pt x="252152" y="631923"/>
              </a:moveTo>
              <a:arcTo wR="1448595" hR="1448595" stAng="12859008" swAng="196407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325FD-6E02-4442-9FE0-8DBFB7FA13F5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5D8A9-ECDC-40F3-B4D9-950113FB856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5377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Udredningssamtale</a:t>
            </a:r>
          </a:p>
          <a:p>
            <a:r>
              <a:rPr lang="da-DK" dirty="0"/>
              <a:t>Rådgiverne starter forskellige steder – ofte med Håbet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5595DB-B3DD-4F4F-9217-E0FCB599426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505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ABE16-7EA4-0B17-063B-73EA4B447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9BFC6FC-AD72-9EE3-39DC-11879FA6B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78BDC6-A35E-DAEF-FB0B-EE6060B2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C5245A-261D-E65B-2A74-85D6DA1C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9C7644D-C1E5-D6F6-9EF4-F817CF281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109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022F95-76E8-B4DD-0525-E9C9631C0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D9E805B-7FCE-FF5F-3552-353B69959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9FE28F-306E-76A2-7DFF-030678EC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72C675-0382-360D-969E-26CA2B15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AE7D329-A73B-9DD7-6178-1775ACC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57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BDB51BC-ED84-2A63-5BD0-03B1D0067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71CDBE9-3D3D-B542-BBA8-574A583F1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873696-530F-9789-21D3-3ED1560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CBDE42-B670-4030-F27B-549A0274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743DAE-A07F-5C67-CF72-58BAA112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709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3848C-A598-9C19-9804-80E3032A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E0D0F6-3B9B-7528-963F-C91B490EE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613C66-8CE5-AE78-EE9C-D55CD1A6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FA587F-B22E-EBFE-EDFE-3116C5CD8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DE5049-26DA-32A8-83C0-BBF55CC97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313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1D2B7-9FAA-A3CB-5E47-A4355F405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017210-2945-A81A-2453-F8ABA6713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672F40-39C6-7F9F-448E-6FBB45986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2845EC-B73C-829C-EDCC-FAADCA37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67989F-EB66-8947-965B-DD864E2E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216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E7541E-998F-AFB0-F2DC-1BE8F7367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833ED2-8CCC-9C46-CE25-4C6E082FC3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F4CA249-40A3-E6AD-BCC7-0FE473374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5D5D3AC-F83F-ABC4-BD4F-91ECD0AE8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56FAFC-B12D-A56B-7DE0-8DC73886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66567D-12B7-8095-7D73-05D91EC8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154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2C9A1-1278-C8EC-946F-5681E8EC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C22B9B8-5D2A-58AA-7E6F-D0FB624C0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33DDF0-0550-9674-BFE2-99076672C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CE4F736-3607-B750-E7EA-4BE97BF8F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593C638-7204-EEB8-8C2A-60929E76F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F209EE6-D2DC-A8D9-5EF2-0EBF81C5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7C165E5-86FC-DED8-9109-8152C2D7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362DC41-C54D-C4D4-75B0-F068062D2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8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57F00-7F63-D06A-D4B2-25515C1DB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2C2F270-CC61-8CE4-9F95-5F12F341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0EB6BE9-9E9D-6340-9522-C97DC3A07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3D78135-B4AF-9641-9FF0-B92680C1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820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1934D8F-77CE-2ED4-2CF3-37036FB4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197DF6D-DC83-DEC0-59AF-87D4884E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FE8640E-F5B0-2827-03EC-08006481F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463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D7185-41E6-B827-44B9-D3CBB9053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13F065-2970-1158-AFB7-CF38B843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64CBAA1-F467-854E-A5BA-1E85C821A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3C0BB7-79EA-3C1B-15A7-12118B0A7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B2DA37B-0014-9571-2E66-156F30E8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DBEA45-45CF-4BB0-28E6-64D1F96FB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345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33A9E-4A85-96A9-7E26-568F1360B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873C3D2-3F5E-61C6-119F-F043333DED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0A5CF24-7421-6C95-0049-BD5F93039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AF183A6-64AC-DCD1-2652-CF5C2690E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EF1F710-DB4A-586E-0947-0370BCBFC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77EDE77-42EE-11A9-B578-12DBDCEB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493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52D3291-86F5-0639-96F7-632E215C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40FF26-5144-C82F-3278-C47F88B87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26F7A5-40DE-D85F-878B-DAC7F837A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3657C-2BD6-4149-B4A8-CEC3DE7710CE}" type="datetimeFigureOut">
              <a:rPr lang="da-DK" smtClean="0"/>
              <a:t>10-10-2024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F99BF6-FD73-078A-AC6C-CD5742DF7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22CF18-F621-51B2-4274-C95A4764A7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120EC-2662-45F2-997D-685DAFC963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49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>
            <a:extLst>
              <a:ext uri="{FF2B5EF4-FFF2-40B4-BE49-F238E27FC236}">
                <a16:creationId xmlns:a16="http://schemas.microsoft.com/office/drawing/2014/main" id="{EE7883A7-16E1-1CC4-B4E4-BABE5893211B}"/>
              </a:ext>
            </a:extLst>
          </p:cNvPr>
          <p:cNvGrpSpPr/>
          <p:nvPr/>
        </p:nvGrpSpPr>
        <p:grpSpPr>
          <a:xfrm>
            <a:off x="2864376" y="2082800"/>
            <a:ext cx="6201247" cy="3394824"/>
            <a:chOff x="2804160" y="1568873"/>
            <a:chExt cx="6583680" cy="3720253"/>
          </a:xfrm>
        </p:grpSpPr>
        <p:graphicFrame>
          <p:nvGraphicFramePr>
            <p:cNvPr id="3" name="Diagram 2">
              <a:extLst>
                <a:ext uri="{FF2B5EF4-FFF2-40B4-BE49-F238E27FC236}">
                  <a16:creationId xmlns:a16="http://schemas.microsoft.com/office/drawing/2014/main" id="{F94C15D4-40AB-7C75-53BC-CB747CE4903D}"/>
                </a:ext>
              </a:extLst>
            </p:cNvPr>
            <p:cNvGraphicFramePr/>
            <p:nvPr/>
          </p:nvGraphicFramePr>
          <p:xfrm>
            <a:off x="2804160" y="1568873"/>
            <a:ext cx="6583680" cy="372025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5" name="Billede 4" descr="Et billede, der indeholder skitse, tegning, clipart, tegneserie&#10;&#10;Automatisk genereret beskrivelse">
              <a:extLst>
                <a:ext uri="{FF2B5EF4-FFF2-40B4-BE49-F238E27FC236}">
                  <a16:creationId xmlns:a16="http://schemas.microsoft.com/office/drawing/2014/main" id="{F2BB2528-0680-FEFD-18E4-1FE44C5880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9120" y="2880527"/>
              <a:ext cx="1026160" cy="1312242"/>
            </a:xfrm>
            <a:prstGeom prst="rect">
              <a:avLst/>
            </a:prstGeom>
          </p:spPr>
        </p:pic>
      </p:grpSp>
      <p:sp>
        <p:nvSpPr>
          <p:cNvPr id="7" name="Tekstfelt 6">
            <a:extLst>
              <a:ext uri="{FF2B5EF4-FFF2-40B4-BE49-F238E27FC236}">
                <a16:creationId xmlns:a16="http://schemas.microsoft.com/office/drawing/2014/main" id="{B35D7C70-B17B-489A-4EF0-0951DC434F70}"/>
              </a:ext>
            </a:extLst>
          </p:cNvPr>
          <p:cNvSpPr txBox="1"/>
          <p:nvPr/>
        </p:nvSpPr>
        <p:spPr>
          <a:xfrm>
            <a:off x="2999966" y="20697"/>
            <a:ext cx="72324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Hvem er vigtige i dit liv?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Hvilke fællesskaber er du en del af?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Hvem kan du godt lide at bruge tid sammen med?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Hvordan klarer du at være i relationer med andre?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Hvordan håndterer du at være i relationer, når det er noget du nødt til, men ikke har lyst til?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Hvem vil du gerne være mere sammen med?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Hvem kan du spørge om hjælp fra?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F6C3A74D-A2F0-818E-A54D-C92E4490E49F}"/>
              </a:ext>
            </a:extLst>
          </p:cNvPr>
          <p:cNvSpPr txBox="1"/>
          <p:nvPr/>
        </p:nvSpPr>
        <p:spPr>
          <a:xfrm>
            <a:off x="8442855" y="2632776"/>
            <a:ext cx="36533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Hvis du kunne ønske en god forandring i dit liv, hvad skulle det så være?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Hvad vil du gerne have til at fylde mere i dit liv?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Hvordan vil din hverdag se ud, når disse forandringer er sket? – hvordan starter din dag?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D6CC9D3-F834-F6D1-6CEA-8CF51C8F6928}"/>
              </a:ext>
            </a:extLst>
          </p:cNvPr>
          <p:cNvSpPr txBox="1"/>
          <p:nvPr/>
        </p:nvSpPr>
        <p:spPr>
          <a:xfrm>
            <a:off x="6616201" y="5436648"/>
            <a:ext cx="5349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Hvad kan du lide at lave, hvis du selv kan bestemme?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Hvordan vil din familie beskrive dig?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Hvilke træk hos dig tænker du passer med autismediagnosen? Hvilke passer ikke?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E183495E-638D-655A-4423-63758FDA672D}"/>
              </a:ext>
            </a:extLst>
          </p:cNvPr>
          <p:cNvSpPr txBox="1"/>
          <p:nvPr/>
        </p:nvSpPr>
        <p:spPr>
          <a:xfrm>
            <a:off x="446096" y="5436648"/>
            <a:ext cx="37253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Hvilke ting gør dig glad?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Hvilke ting glæder du dig til?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I hvilke situationer tænker du, at du gør en forskel for andre?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688C9C3-3A2A-CF8A-C834-6F428182D9CF}"/>
              </a:ext>
            </a:extLst>
          </p:cNvPr>
          <p:cNvSpPr txBox="1"/>
          <p:nvPr/>
        </p:nvSpPr>
        <p:spPr>
          <a:xfrm>
            <a:off x="354657" y="2632776"/>
            <a:ext cx="35119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Hvad fungerer godt i dit liv?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Hvornår giver din autisme dig særlige styrker?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Er der noget du er særligt god til? Har du særlige styrkeområder?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Hvad kan hjælpe dig til </a:t>
            </a:r>
            <a:r>
              <a:rPr lang="da-DK" sz="1600"/>
              <a:t>at fortælle/vise omverdenen, </a:t>
            </a:r>
            <a:r>
              <a:rPr lang="da-DK" sz="1600" dirty="0"/>
              <a:t>hvordan du fungerer bedst?</a:t>
            </a:r>
          </a:p>
        </p:txBody>
      </p:sp>
    </p:spTree>
    <p:extLst>
      <p:ext uri="{BB962C8B-B14F-4D97-AF65-F5344CB8AC3E}">
        <p14:creationId xmlns:p14="http://schemas.microsoft.com/office/powerpoint/2010/main" val="55224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4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CD90B3E8-2DB3-3231-6BB8-A6DAA1CA4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17" y="295384"/>
            <a:ext cx="7500135" cy="6562616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3E9E4A54-5809-A6AE-4B65-DA07A40D22F2}"/>
              </a:ext>
            </a:extLst>
          </p:cNvPr>
          <p:cNvSpPr txBox="1"/>
          <p:nvPr/>
        </p:nvSpPr>
        <p:spPr>
          <a:xfrm>
            <a:off x="7776475" y="5727547"/>
            <a:ext cx="4299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https://sbst.dk/udgivelser/2023/recovery-orienteret-rehabilitering-vejledning-til-praksis</a:t>
            </a:r>
          </a:p>
        </p:txBody>
      </p:sp>
    </p:spTree>
    <p:extLst>
      <p:ext uri="{BB962C8B-B14F-4D97-AF65-F5344CB8AC3E}">
        <p14:creationId xmlns:p14="http://schemas.microsoft.com/office/powerpoint/2010/main" val="3192576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66D37CE5A4964880F7E9E15856C967" ma:contentTypeVersion="19" ma:contentTypeDescription="Opret et nyt dokument." ma:contentTypeScope="" ma:versionID="8f20092c75a49e3af295f3447d338689">
  <xsd:schema xmlns:xsd="http://www.w3.org/2001/XMLSchema" xmlns:xs="http://www.w3.org/2001/XMLSchema" xmlns:p="http://schemas.microsoft.com/office/2006/metadata/properties" xmlns:ns2="ce7eb70e-ce64-458a-9aec-1c147ecc91f1" xmlns:ns3="4302f46b-67ed-4719-89e3-910f5df41b51" targetNamespace="http://schemas.microsoft.com/office/2006/metadata/properties" ma:root="true" ma:fieldsID="4a449d0d1b636748e854a31bcb4fc74d" ns2:_="" ns3:_="">
    <xsd:import namespace="ce7eb70e-ce64-458a-9aec-1c147ecc91f1"/>
    <xsd:import namespace="4302f46b-67ed-4719-89e3-910f5df41b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7eb70e-ce64-458a-9aec-1c147ecc9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2f46b-67ed-4719-89e3-910f5df41b5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9bf0b4-5803-4fa4-b8ee-a3385bb2a4b2}" ma:internalName="TaxCatchAll" ma:showField="CatchAllData" ma:web="4302f46b-67ed-4719-89e3-910f5df41b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7eb70e-ce64-458a-9aec-1c147ecc91f1">
      <Terms xmlns="http://schemas.microsoft.com/office/infopath/2007/PartnerControls"/>
    </lcf76f155ced4ddcb4097134ff3c332f>
    <TaxCatchAll xmlns="4302f46b-67ed-4719-89e3-910f5df41b5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1F0F27-BD91-4281-9077-E3841BFAE74E}"/>
</file>

<file path=customXml/itemProps2.xml><?xml version="1.0" encoding="utf-8"?>
<ds:datastoreItem xmlns:ds="http://schemas.openxmlformats.org/officeDocument/2006/customXml" ds:itemID="{AFB4735A-FEBB-4A43-ACFE-DA7AF907B245}">
  <ds:schemaRefs>
    <ds:schemaRef ds:uri="ce7eb70e-ce64-458a-9aec-1c147ecc91f1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4302f46b-67ed-4719-89e3-910f5df41b51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5B57B1-F9ED-429D-AF1F-164D31DA6B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269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Runa Bjørn</dc:creator>
  <cp:lastModifiedBy>Runa Bjørn</cp:lastModifiedBy>
  <cp:revision>2</cp:revision>
  <dcterms:created xsi:type="dcterms:W3CDTF">2024-03-28T09:23:00Z</dcterms:created>
  <dcterms:modified xsi:type="dcterms:W3CDTF">2024-10-10T10:25:13Z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0x010100F666D37CE5A4964880F7E9E15856C967</vt:lpwstr>
  </property>
  <property fmtid="{D5CDD505-2E9C-101B-9397-08002B2CF9AE}" pid="3" name="MediaServiceImageTags">
    <vt:lpwstr/>
  </property>
</Properties>
</file>